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5" d="100"/>
          <a:sy n="115" d="100"/>
        </p:scale>
        <p:origin x="-152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4" y="69756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760A6-F7FA-4FA5-8C7E-A2BA8F0239BD}" type="datetimeFigureOut">
              <a:rPr lang="en-US" smtClean="0"/>
              <a:t>9/7/2013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51320EF4-8A00-4051-9210-142E90F8087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3" y="1449304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3" y="1396721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3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1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760A6-F7FA-4FA5-8C7E-A2BA8F0239BD}" type="datetimeFigureOut">
              <a:rPr lang="en-US" smtClean="0"/>
              <a:t>9/7/2013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20EF4-8A00-4051-9210-142E90F808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1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760A6-F7FA-4FA5-8C7E-A2BA8F0239BD}" type="datetimeFigureOut">
              <a:rPr lang="en-US" smtClean="0"/>
              <a:t>9/7/2013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20EF4-8A00-4051-9210-142E90F808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760A6-F7FA-4FA5-8C7E-A2BA8F0239BD}" type="datetimeFigureOut">
              <a:rPr lang="en-US" smtClean="0"/>
              <a:t>9/7/2013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20EF4-8A00-4051-9210-142E90F8087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4" y="69756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1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9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760A6-F7FA-4FA5-8C7E-A2BA8F0239BD}" type="datetimeFigureOut">
              <a:rPr lang="en-US" smtClean="0"/>
              <a:t>9/7/2013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1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3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7" y="2341476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7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51320EF4-8A00-4051-9210-142E90F8087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760A6-F7FA-4FA5-8C7E-A2BA8F0239BD}" type="datetimeFigureOut">
              <a:rPr lang="en-US" smtClean="0"/>
              <a:t>9/7/2013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20EF4-8A00-4051-9210-142E90F8087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1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760A6-F7FA-4FA5-8C7E-A2BA8F0239BD}" type="datetimeFigureOut">
              <a:rPr lang="en-US" smtClean="0"/>
              <a:t>9/7/2013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20EF4-8A00-4051-9210-142E90F80879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760A6-F7FA-4FA5-8C7E-A2BA8F0239BD}" type="datetimeFigureOut">
              <a:rPr lang="en-US" smtClean="0"/>
              <a:t>9/7/2013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20EF4-8A00-4051-9210-142E90F808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760A6-F7FA-4FA5-8C7E-A2BA8F0239BD}" type="datetimeFigureOut">
              <a:rPr lang="en-US" smtClean="0"/>
              <a:t>9/7/2013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20EF4-8A00-4051-9210-142E90F808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9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760A6-F7FA-4FA5-8C7E-A2BA8F0239BD}" type="datetimeFigureOut">
              <a:rPr lang="en-US" smtClean="0"/>
              <a:t>9/7/2013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20EF4-8A00-4051-9210-142E90F80879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760A6-F7FA-4FA5-8C7E-A2BA8F0239BD}" type="datetimeFigureOut">
              <a:rPr lang="en-US" smtClean="0"/>
              <a:t>9/7/2013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51320EF4-8A00-4051-9210-142E90F80879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10" y="4650475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1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9" y="66676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9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1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F5760A6-F7FA-4FA5-8C7E-A2BA8F0239BD}" type="datetimeFigureOut">
              <a:rPr lang="en-US" smtClean="0"/>
              <a:t>9/7/2013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51320EF4-8A00-4051-9210-142E90F8087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2098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tx1"/>
                </a:solidFill>
              </a:rPr>
              <a:t>Habakkuk</a:t>
            </a:r>
          </a:p>
          <a:p>
            <a:r>
              <a:rPr lang="en-US" sz="4000" dirty="0" smtClean="0">
                <a:solidFill>
                  <a:schemeClr val="tx1"/>
                </a:solidFill>
              </a:rPr>
              <a:t>3:17-19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/>
              <a:t>Presented: 9-8-2013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Very Happy Ending</a:t>
            </a: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 smtClean="0"/>
              <a:t>Road Map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447800"/>
            <a:ext cx="8839200" cy="5257800"/>
          </a:xfrm>
        </p:spPr>
        <p:txBody>
          <a:bodyPr>
            <a:normAutofit fontScale="62500" lnSpcReduction="20000"/>
          </a:bodyPr>
          <a:lstStyle/>
          <a:p>
            <a:pPr marL="514350" indent="-514350">
              <a:buNone/>
            </a:pPr>
            <a:endParaRPr lang="en-US" sz="3300" b="1" dirty="0" smtClean="0"/>
          </a:p>
          <a:p>
            <a:pPr marL="514350" indent="-514350">
              <a:buNone/>
            </a:pPr>
            <a:r>
              <a:rPr lang="en-US" sz="4600" b="1" dirty="0" smtClean="0"/>
              <a:t>1. Where </a:t>
            </a:r>
            <a:r>
              <a:rPr lang="en-US" sz="4600" b="1" dirty="0" smtClean="0"/>
              <a:t>the Wrestling </a:t>
            </a:r>
            <a:r>
              <a:rPr lang="en-US" sz="4600" b="1" dirty="0" smtClean="0"/>
              <a:t>Begins</a:t>
            </a:r>
          </a:p>
          <a:p>
            <a:pPr marL="514350" indent="-514350">
              <a:buAutoNum type="arabicPeriod"/>
            </a:pPr>
            <a:endParaRPr lang="en-US" sz="4600" dirty="0" smtClean="0"/>
          </a:p>
          <a:p>
            <a:pPr>
              <a:buNone/>
            </a:pPr>
            <a:r>
              <a:rPr lang="en-US" sz="4600" b="1" dirty="0" smtClean="0"/>
              <a:t>2. Taking Encouragement from Past </a:t>
            </a:r>
            <a:r>
              <a:rPr lang="en-US" sz="4600" b="1" dirty="0" smtClean="0"/>
              <a:t>Events</a:t>
            </a:r>
          </a:p>
          <a:p>
            <a:pPr>
              <a:buNone/>
            </a:pPr>
            <a:endParaRPr lang="en-US" sz="4600" dirty="0" smtClean="0"/>
          </a:p>
          <a:p>
            <a:pPr>
              <a:buNone/>
            </a:pPr>
            <a:r>
              <a:rPr lang="en-US" sz="4600" b="1" dirty="0" smtClean="0"/>
              <a:t>3. The Just Shall Live by His </a:t>
            </a:r>
            <a:r>
              <a:rPr lang="en-US" sz="4600" b="1" dirty="0" smtClean="0"/>
              <a:t>Faith</a:t>
            </a:r>
          </a:p>
          <a:p>
            <a:pPr>
              <a:buNone/>
            </a:pPr>
            <a:endParaRPr lang="en-US" sz="4600" dirty="0" smtClean="0"/>
          </a:p>
          <a:p>
            <a:pPr>
              <a:buNone/>
            </a:pPr>
            <a:r>
              <a:rPr lang="en-US" sz="4600" b="1" dirty="0" smtClean="0"/>
              <a:t>4. Facing the </a:t>
            </a:r>
            <a:r>
              <a:rPr lang="en-US" sz="4600" b="1" dirty="0" smtClean="0"/>
              <a:t>Inevitable</a:t>
            </a:r>
          </a:p>
          <a:p>
            <a:pPr>
              <a:buNone/>
            </a:pPr>
            <a:endParaRPr lang="en-US" sz="4600" dirty="0" smtClean="0"/>
          </a:p>
          <a:p>
            <a:pPr>
              <a:buNone/>
            </a:pPr>
            <a:r>
              <a:rPr lang="en-US" sz="4600" b="1" dirty="0" smtClean="0"/>
              <a:t>5. When the Wrestling for Answers is Drown </a:t>
            </a:r>
            <a:r>
              <a:rPr lang="en-US" sz="4600" b="1" dirty="0" smtClean="0"/>
              <a:t>                                                                                                                   Out </a:t>
            </a:r>
            <a:r>
              <a:rPr lang="en-US" sz="4600" b="1" dirty="0" smtClean="0"/>
              <a:t>by </a:t>
            </a:r>
            <a:r>
              <a:rPr lang="en-US" sz="4600" b="1" dirty="0" smtClean="0"/>
              <a:t>Contentment</a:t>
            </a:r>
            <a:endParaRPr lang="en-US" sz="4600" dirty="0" smtClean="0"/>
          </a:p>
          <a:p>
            <a:pPr>
              <a:buNone/>
            </a:pPr>
            <a:r>
              <a:rPr lang="en-US" sz="4000" b="1" dirty="0" smtClean="0"/>
              <a:t> </a:t>
            </a:r>
            <a:endParaRPr lang="en-US" sz="4000" dirty="0" smtClean="0"/>
          </a:p>
          <a:p>
            <a:endParaRPr lang="en-US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821167"/>
            <a:ext cx="9144000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b="1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b="1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b="1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b="1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b="1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b="1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b="1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152400"/>
            <a:ext cx="8991600" cy="66787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Habakkuk 3:17-19	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[17] Though the fig tree should not blossom,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		nor fruit be on the vines,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	the produce of the olive fail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		and the fields yield no food,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	the flock be cut off from the fold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		and there be no herd in the stalls,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	[18] yet I will rejoice in the LORD;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		I will take joy in the God of my salvation.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	[19] GOD, the Lord, is my strength;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		he makes my feet like the deer's;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		he makes me tread on my high places.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	To the choirmaster: with stringed instruments.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Where the Wrestling Begins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b="1" dirty="0" smtClean="0"/>
          </a:p>
          <a:p>
            <a:pPr>
              <a:buFont typeface="Wingdings" pitchFamily="2" charset="2"/>
              <a:buChar char="Ø"/>
            </a:pPr>
            <a:r>
              <a:rPr lang="en-US" b="1" dirty="0" smtClean="0"/>
              <a:t>The </a:t>
            </a:r>
            <a:r>
              <a:rPr lang="en-US" b="1" dirty="0" smtClean="0"/>
              <a:t>Complaint </a:t>
            </a:r>
            <a:r>
              <a:rPr lang="en-US" b="1" dirty="0" smtClean="0"/>
              <a:t>(1:2-4)</a:t>
            </a:r>
          </a:p>
          <a:p>
            <a:pPr>
              <a:buNone/>
            </a:pPr>
            <a:r>
              <a:rPr lang="en-US" dirty="0" smtClean="0"/>
              <a:t>    How </a:t>
            </a:r>
            <a:r>
              <a:rPr lang="en-US" dirty="0" smtClean="0"/>
              <a:t>long will I cry for help without an answer?</a:t>
            </a:r>
          </a:p>
          <a:p>
            <a:endParaRPr lang="en-US" b="1" dirty="0" smtClean="0"/>
          </a:p>
          <a:p>
            <a:pPr>
              <a:buFont typeface="Wingdings" pitchFamily="2" charset="2"/>
              <a:buChar char="Ø"/>
            </a:pPr>
            <a:r>
              <a:rPr lang="en-US" b="1" dirty="0" smtClean="0"/>
              <a:t>God </a:t>
            </a:r>
            <a:r>
              <a:rPr lang="en-US" b="1" dirty="0" smtClean="0"/>
              <a:t>Answers and Tells of His Plan to </a:t>
            </a:r>
            <a:r>
              <a:rPr lang="en-US" b="1" dirty="0" smtClean="0"/>
              <a:t>    chastise </a:t>
            </a:r>
            <a:r>
              <a:rPr lang="en-US" b="1" dirty="0" smtClean="0"/>
              <a:t>this wayward people.</a:t>
            </a:r>
            <a:endParaRPr lang="en-US" dirty="0" smtClean="0"/>
          </a:p>
          <a:p>
            <a:pPr lvl="0">
              <a:buNone/>
            </a:pPr>
            <a:r>
              <a:rPr lang="en-US" dirty="0" smtClean="0"/>
              <a:t>   The </a:t>
            </a:r>
            <a:r>
              <a:rPr lang="en-US" dirty="0" smtClean="0"/>
              <a:t>answer includes sending in a bitter and hasty nation, The Chaldeans, a dreaded and fearsome people, a cruel and blood thirsty enemy.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Taking Encouragement from Past Events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b="1" dirty="0" smtClean="0"/>
              <a:t>Perseverance </a:t>
            </a:r>
            <a:r>
              <a:rPr lang="en-US" b="1" dirty="0" smtClean="0"/>
              <a:t>and comfort are achieved by recalling God’s word.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Habakkuk had heard of the Lords great saving acts, and then he recounts them here in 3:3-15.</a:t>
            </a:r>
          </a:p>
          <a:p>
            <a:pPr>
              <a:buFont typeface="Wingdings" pitchFamily="2" charset="2"/>
              <a:buChar char="Ø"/>
            </a:pPr>
            <a:r>
              <a:rPr lang="en-US" b="1" dirty="0" smtClean="0"/>
              <a:t>Receiving </a:t>
            </a:r>
            <a:r>
              <a:rPr lang="en-US" b="1" dirty="0" smtClean="0"/>
              <a:t>grace through God’s word.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Ultimate satisfaction is had in the giver of good things, not the things themselves. (Key point)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The Just Shall Live by His Faith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[2:4</a:t>
            </a:r>
            <a:r>
              <a:rPr lang="en-US" dirty="0" smtClean="0"/>
              <a:t>] “Behold, his soul is puffed up; it is not upright within him</a:t>
            </a:r>
            <a:r>
              <a:rPr lang="en-US" dirty="0" smtClean="0"/>
              <a:t>, but </a:t>
            </a:r>
            <a:r>
              <a:rPr lang="en-US" dirty="0" smtClean="0"/>
              <a:t>the righteous shall live by his faith.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 The biblical meaning of faith is trust. A person who lives by real faith puts their trust in Jesus. The proud on the other hand, trust in </a:t>
            </a:r>
            <a:r>
              <a:rPr lang="en-US" dirty="0" smtClean="0"/>
              <a:t>themselves.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Romans 1:17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Galatians 3:11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Ephesians </a:t>
            </a:r>
            <a:r>
              <a:rPr lang="en-US" dirty="0" smtClean="0"/>
              <a:t>2:8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Hebrews 10:38-39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b="1" dirty="0" smtClean="0"/>
              <a:t>Facing the Inevitable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b="1" dirty="0" smtClean="0"/>
              <a:t>When </a:t>
            </a:r>
            <a:r>
              <a:rPr lang="en-US" b="1" dirty="0" smtClean="0"/>
              <a:t>it becomes clear there is no escaping the coming ferocity of the Chaldean enemy, his entire being trembled. </a:t>
            </a:r>
            <a:r>
              <a:rPr lang="en-US" dirty="0" smtClean="0"/>
              <a:t>(Habakkuk 3:16)</a:t>
            </a:r>
          </a:p>
          <a:p>
            <a:pPr>
              <a:buFont typeface="Wingdings" pitchFamily="2" charset="2"/>
              <a:buChar char="Ø"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b="1" dirty="0" smtClean="0"/>
              <a:t>The </a:t>
            </a:r>
            <a:r>
              <a:rPr lang="en-US" b="1" dirty="0" smtClean="0"/>
              <a:t>Divine Partnership of Suffering and </a:t>
            </a:r>
            <a:r>
              <a:rPr lang="en-US" b="1" dirty="0" smtClean="0"/>
              <a:t>Joy</a:t>
            </a:r>
          </a:p>
          <a:p>
            <a:pPr>
              <a:buNone/>
            </a:pPr>
            <a:r>
              <a:rPr lang="en-US" b="1" dirty="0" smtClean="0"/>
              <a:t>   </a:t>
            </a:r>
            <a:r>
              <a:rPr lang="en-US" dirty="0" smtClean="0"/>
              <a:t>“</a:t>
            </a:r>
            <a:r>
              <a:rPr lang="en-US" dirty="0" smtClean="0"/>
              <a:t>Though He slay me, I will hope in Him</a:t>
            </a:r>
            <a:r>
              <a:rPr lang="en-US" dirty="0" smtClean="0"/>
              <a:t>” (Job13:15)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We </a:t>
            </a:r>
            <a:r>
              <a:rPr lang="en-US" dirty="0" smtClean="0"/>
              <a:t>are to be ‘more than conquerors’, instead of merely exercising self-control with the aid of an iron will. We are to rejoice in the Lord and to joy in the God of our salvation. Such a time is test of our Christian profession. If we are not then more than conquerors we are failing as Christians.   — D. </a:t>
            </a:r>
            <a:r>
              <a:rPr lang="en-US" dirty="0" err="1" smtClean="0"/>
              <a:t>Martyn</a:t>
            </a:r>
            <a:r>
              <a:rPr lang="en-US" dirty="0" smtClean="0"/>
              <a:t> Lloyd-Jones 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231616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When the Wrestling for Answers is Drown out by Contentment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981200"/>
            <a:ext cx="7772400" cy="40386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b="1" dirty="0" smtClean="0"/>
              <a:t>The </a:t>
            </a:r>
            <a:r>
              <a:rPr lang="en-US" b="1" dirty="0" smtClean="0"/>
              <a:t>is recognition of coming </a:t>
            </a:r>
            <a:r>
              <a:rPr lang="en-US" b="1" dirty="0" smtClean="0"/>
              <a:t>loss</a:t>
            </a:r>
            <a:endParaRPr lang="en-US" b="1" dirty="0" smtClean="0"/>
          </a:p>
          <a:p>
            <a:pPr>
              <a:buNone/>
            </a:pPr>
            <a:r>
              <a:rPr lang="en-US" dirty="0" smtClean="0"/>
              <a:t>       Fig </a:t>
            </a:r>
            <a:r>
              <a:rPr lang="en-US" dirty="0" smtClean="0"/>
              <a:t>tree would not </a:t>
            </a:r>
            <a:r>
              <a:rPr lang="en-US" dirty="0" smtClean="0"/>
              <a:t>bud.  No </a:t>
            </a:r>
            <a:r>
              <a:rPr lang="en-US" dirty="0" smtClean="0"/>
              <a:t>fruit on the </a:t>
            </a:r>
            <a:r>
              <a:rPr lang="en-US" dirty="0" smtClean="0"/>
              <a:t>vine.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  Olive </a:t>
            </a:r>
            <a:r>
              <a:rPr lang="en-US" dirty="0" smtClean="0"/>
              <a:t>tree would bear no </a:t>
            </a:r>
            <a:r>
              <a:rPr lang="en-US" dirty="0" smtClean="0"/>
              <a:t>crop. </a:t>
            </a:r>
          </a:p>
          <a:p>
            <a:pPr>
              <a:buNone/>
            </a:pPr>
            <a:r>
              <a:rPr lang="en-US" dirty="0" smtClean="0"/>
              <a:t>       No </a:t>
            </a:r>
            <a:r>
              <a:rPr lang="en-US" dirty="0" smtClean="0"/>
              <a:t>grain from the </a:t>
            </a:r>
            <a:r>
              <a:rPr lang="en-US" dirty="0" smtClean="0"/>
              <a:t>fields. No flocks.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  No </a:t>
            </a:r>
            <a:r>
              <a:rPr lang="en-US" dirty="0" smtClean="0"/>
              <a:t>herds, empty </a:t>
            </a:r>
            <a:r>
              <a:rPr lang="en-US" dirty="0" smtClean="0"/>
              <a:t>stalls.</a:t>
            </a:r>
          </a:p>
          <a:p>
            <a:pPr>
              <a:buFont typeface="Wingdings" pitchFamily="2" charset="2"/>
              <a:buChar char="Ø"/>
            </a:pPr>
            <a:r>
              <a:rPr lang="en-US" b="1" dirty="0" smtClean="0"/>
              <a:t>  With </a:t>
            </a:r>
            <a:r>
              <a:rPr lang="en-US" b="1" dirty="0" smtClean="0"/>
              <a:t>his trust comes joy.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   yet </a:t>
            </a:r>
            <a:r>
              <a:rPr lang="en-US" dirty="0" smtClean="0"/>
              <a:t>I will rejoice in the LORD;</a:t>
            </a:r>
          </a:p>
          <a:p>
            <a:pPr>
              <a:buNone/>
            </a:pPr>
            <a:r>
              <a:rPr lang="en-US" dirty="0" smtClean="0"/>
              <a:t>        I </a:t>
            </a:r>
            <a:r>
              <a:rPr lang="en-US" dirty="0" smtClean="0"/>
              <a:t>will take joy in the God of my salvation.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1081</TotalTime>
  <Words>386</Words>
  <Application>Microsoft Office PowerPoint</Application>
  <PresentationFormat>On-screen Show (4:3)</PresentationFormat>
  <Paragraphs>76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Equity</vt:lpstr>
      <vt:lpstr>The Very Happy Ending</vt:lpstr>
      <vt:lpstr>Road Map</vt:lpstr>
      <vt:lpstr>Slide 3</vt:lpstr>
      <vt:lpstr>Where the Wrestling Begins</vt:lpstr>
      <vt:lpstr>Taking Encouragement from Past Events</vt:lpstr>
      <vt:lpstr>The Just Shall Live by His Faith </vt:lpstr>
      <vt:lpstr>Facing the Inevitable </vt:lpstr>
      <vt:lpstr>Slide 8</vt:lpstr>
      <vt:lpstr>When the Wrestling for Answers is Drown out by Contentment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Very Happy Ending</dc:title>
  <dc:creator>Garth</dc:creator>
  <cp:lastModifiedBy>Garth</cp:lastModifiedBy>
  <cp:revision>51</cp:revision>
  <dcterms:created xsi:type="dcterms:W3CDTF">2013-09-07T22:04:31Z</dcterms:created>
  <dcterms:modified xsi:type="dcterms:W3CDTF">2013-09-08T16:06:20Z</dcterms:modified>
</cp:coreProperties>
</file>